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66" r:id="rId3"/>
    <p:sldId id="270" r:id="rId4"/>
    <p:sldId id="268" r:id="rId5"/>
    <p:sldId id="269" r:id="rId6"/>
    <p:sldId id="263" r:id="rId7"/>
    <p:sldId id="264" r:id="rId8"/>
  </p:sldIdLst>
  <p:sldSz cx="9144000" cy="5143500" type="screen16x9"/>
  <p:notesSz cx="6858000" cy="9144000"/>
  <p:embeddedFontLst>
    <p:embeddedFont>
      <p:font typeface="Proxima Nova" panose="02000506030000020004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94"/>
    <p:restoredTop sz="94643"/>
  </p:normalViewPr>
  <p:slideViewPr>
    <p:cSldViewPr snapToGrid="0" snapToObjects="1">
      <p:cViewPr varScale="1">
        <p:scale>
          <a:sx n="154" d="100"/>
          <a:sy n="154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6725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7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hape 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Shape 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hape 119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" name="Shape 12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1" name="Shape 12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" name="Shape 130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" name="Shape 13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7" name="Shape 13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Shape 14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49" name="Shape 14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" name="Shape 158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Shape 159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Shape 160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Shape 161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Shape 162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24" name="Shape 2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" name="Shape 2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" name="Shape 33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" name="Shape 3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0" name="Shape 4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" name="Shape 48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4" name="Shape 5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5" name="Shape 5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6" name="Shape 6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7" name="Shape 6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Shape 75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" name="Shape 76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Shape 77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Shape 78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Shape 79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3" name="Shape 8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4" name="Shape 8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94" name="Shape 9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5" name="Shape 9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hape 104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" name="Shape 10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7" name="Shape 10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" name="Shape 115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cbusch@pivotal.io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Pivotal and Perficient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2018</a:t>
            </a:r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523200" y="1737025"/>
            <a:ext cx="6643200" cy="11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Pivotal Cloud Foundry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Workshop Introduction</a:t>
            </a:r>
            <a:endParaRPr b="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44AC01-438F-EC4F-AB43-DEB6A1B7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F5B793E-97D9-BE4C-BEB9-169209AF99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 Pivotal and </a:t>
            </a:r>
            <a:r>
              <a:rPr lang="en-US" dirty="0" err="1"/>
              <a:t>Perficient</a:t>
            </a:r>
            <a:r>
              <a:rPr lang="en-US" dirty="0"/>
              <a:t> teams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A910DD-1A74-FA4F-BF90-22CBA01DDC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</p:spPr>
        <p:txBody>
          <a:bodyPr/>
          <a:lstStyle/>
          <a:p>
            <a:pPr marL="285750" indent="-285750">
              <a:spcBef>
                <a:spcPts val="1200"/>
              </a:spcBef>
            </a:pPr>
            <a:r>
              <a:rPr lang="en-US" dirty="0"/>
              <a:t>Thanks for participating and taking time out of your week to join us!</a:t>
            </a:r>
          </a:p>
          <a:p>
            <a:pPr marL="285750" indent="-285750">
              <a:spcBef>
                <a:spcPts val="1200"/>
              </a:spcBef>
            </a:pPr>
            <a:r>
              <a:rPr lang="en-US" dirty="0"/>
              <a:t>Serving breakfast, lunch, refreshments</a:t>
            </a:r>
          </a:p>
          <a:p>
            <a:pPr marL="285750" indent="-285750">
              <a:spcBef>
                <a:spcPts val="1200"/>
              </a:spcBef>
            </a:pPr>
            <a:r>
              <a:rPr lang="en-US" dirty="0"/>
              <a:t>Lots happening today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Lectures</a:t>
            </a:r>
          </a:p>
          <a:p>
            <a:pPr marL="573087" lvl="1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Cloud Native Architecture</a:t>
            </a:r>
          </a:p>
          <a:p>
            <a:pPr marL="573087" lvl="1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Pivotal Cloud Foundry</a:t>
            </a:r>
          </a:p>
          <a:p>
            <a:pPr marL="573087" lvl="1" indent="-285750">
              <a:spcBef>
                <a:spcPts val="0"/>
              </a:spcBef>
            </a:pPr>
            <a:r>
              <a:rPr lang="en-US" dirty="0"/>
              <a:t>Spring Boot, Spring Cloud Data Flow</a:t>
            </a:r>
          </a:p>
          <a:p>
            <a:pPr marL="285750" indent="-285750">
              <a:spcBef>
                <a:spcPts val="1200"/>
              </a:spcBef>
            </a:pPr>
            <a:r>
              <a:rPr lang="en-US" dirty="0"/>
              <a:t>Labs </a:t>
            </a:r>
          </a:p>
          <a:p>
            <a:pPr marL="742950" lvl="1" indent="-285750">
              <a:spcBef>
                <a:spcPts val="0"/>
              </a:spcBef>
            </a:pPr>
            <a:r>
              <a:rPr lang="en-US" dirty="0"/>
              <a:t>Pairing to work together</a:t>
            </a:r>
          </a:p>
          <a:p>
            <a:pPr marL="742950" lvl="1" indent="-285750">
              <a:spcBef>
                <a:spcPts val="0"/>
              </a:spcBef>
            </a:pPr>
            <a:r>
              <a:rPr lang="en-US" dirty="0"/>
              <a:t>Send email to </a:t>
            </a:r>
            <a:r>
              <a:rPr lang="en-US" dirty="0">
                <a:hlinkClick r:id="rId2"/>
              </a:rPr>
              <a:t>cbusch@pivotal.io</a:t>
            </a:r>
            <a:r>
              <a:rPr lang="en-US" dirty="0"/>
              <a:t>  to be added to the Pivotal Web Service tenant</a:t>
            </a:r>
          </a:p>
          <a:p>
            <a:pPr marL="285750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28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 descr="view@2x.jpg"/>
          <p:cNvPicPr preferRelativeResize="0"/>
          <p:nvPr/>
        </p:nvPicPr>
        <p:blipFill rotWithShape="1">
          <a:blip r:embed="rId3">
            <a:alphaModFix amt="80000"/>
          </a:blip>
          <a:srcRect t="7847" b="785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/>
          <p:nvPr/>
        </p:nvSpPr>
        <p:spPr>
          <a:xfrm>
            <a:off x="0" y="0"/>
            <a:ext cx="9176400" cy="5143500"/>
          </a:xfrm>
          <a:prstGeom prst="rect">
            <a:avLst/>
          </a:prstGeom>
          <a:solidFill>
            <a:srgbClr val="00253E">
              <a:alpha val="69800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25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-1632908" y="-1179221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760950" y="1376850"/>
            <a:ext cx="7622100" cy="23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Team Introductions</a:t>
            </a:r>
            <a:endParaRPr sz="4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26" name="Shape 226"/>
          <p:cNvGrpSpPr/>
          <p:nvPr/>
        </p:nvGrpSpPr>
        <p:grpSpPr>
          <a:xfrm>
            <a:off x="3669300" y="1711460"/>
            <a:ext cx="1805400" cy="536386"/>
            <a:chOff x="3233750" y="1711500"/>
            <a:chExt cx="1805400" cy="589500"/>
          </a:xfrm>
        </p:grpSpPr>
        <p:cxnSp>
          <p:nvCxnSpPr>
            <p:cNvPr id="227" name="Shape 227"/>
            <p:cNvCxnSpPr/>
            <p:nvPr/>
          </p:nvCxnSpPr>
          <p:spPr>
            <a:xfrm>
              <a:off x="3252044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Shape 228"/>
            <p:cNvCxnSpPr/>
            <p:nvPr/>
          </p:nvCxnSpPr>
          <p:spPr>
            <a:xfrm>
              <a:off x="3233750" y="1711500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Shape 229"/>
            <p:cNvCxnSpPr/>
            <p:nvPr/>
          </p:nvCxnSpPr>
          <p:spPr>
            <a:xfrm>
              <a:off x="5020696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Shape 230"/>
          <p:cNvGrpSpPr/>
          <p:nvPr/>
        </p:nvGrpSpPr>
        <p:grpSpPr>
          <a:xfrm>
            <a:off x="3669300" y="3019105"/>
            <a:ext cx="1805400" cy="536386"/>
            <a:chOff x="3233750" y="2966075"/>
            <a:chExt cx="1805400" cy="589500"/>
          </a:xfrm>
        </p:grpSpPr>
        <p:cxnSp>
          <p:nvCxnSpPr>
            <p:cNvPr id="231" name="Shape 231"/>
            <p:cNvCxnSpPr/>
            <p:nvPr/>
          </p:nvCxnSpPr>
          <p:spPr>
            <a:xfrm>
              <a:off x="3252044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Shape 232"/>
            <p:cNvCxnSpPr/>
            <p:nvPr/>
          </p:nvCxnSpPr>
          <p:spPr>
            <a:xfrm>
              <a:off x="3233750" y="3555575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Shape 233"/>
            <p:cNvCxnSpPr/>
            <p:nvPr/>
          </p:nvCxnSpPr>
          <p:spPr>
            <a:xfrm>
              <a:off x="5020696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4" name="Shape 23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35" name="Shape 23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72604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AFD95-2B5E-864D-AA69-416DE0E4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sz="1800" dirty="0"/>
              <a:t>with Jim Lyon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50F94C-C6FE-3742-94E1-21A6B54893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PIVOTAL</a:t>
            </a:r>
          </a:p>
        </p:txBody>
      </p:sp>
    </p:spTree>
    <p:extLst>
      <p:ext uri="{BB962C8B-B14F-4D97-AF65-F5344CB8AC3E}">
        <p14:creationId xmlns:p14="http://schemas.microsoft.com/office/powerpoint/2010/main" val="1972088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AFD95-2B5E-864D-AA69-416DE0E4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sz="1800" dirty="0"/>
              <a:t>with Jason </a:t>
            </a:r>
            <a:r>
              <a:rPr lang="en-US" sz="1800" dirty="0" err="1"/>
              <a:t>Hudnall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50F94C-C6FE-3742-94E1-21A6B54893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PERFICIENT</a:t>
            </a:r>
          </a:p>
        </p:txBody>
      </p:sp>
    </p:spTree>
    <p:extLst>
      <p:ext uri="{BB962C8B-B14F-4D97-AF65-F5344CB8AC3E}">
        <p14:creationId xmlns:p14="http://schemas.microsoft.com/office/powerpoint/2010/main" val="3573197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 descr="view@2x.jpg"/>
          <p:cNvPicPr preferRelativeResize="0"/>
          <p:nvPr/>
        </p:nvPicPr>
        <p:blipFill rotWithShape="1">
          <a:blip r:embed="rId3">
            <a:alphaModFix amt="80000"/>
          </a:blip>
          <a:srcRect t="7847" b="785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/>
          <p:nvPr/>
        </p:nvSpPr>
        <p:spPr>
          <a:xfrm>
            <a:off x="0" y="0"/>
            <a:ext cx="9176400" cy="5143500"/>
          </a:xfrm>
          <a:prstGeom prst="rect">
            <a:avLst/>
          </a:prstGeom>
          <a:solidFill>
            <a:srgbClr val="00253E">
              <a:alpha val="69800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25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-1632908" y="-1179221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760950" y="1376850"/>
            <a:ext cx="7622100" cy="23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get going…</a:t>
            </a:r>
            <a:endParaRPr sz="4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26" name="Shape 226"/>
          <p:cNvGrpSpPr/>
          <p:nvPr/>
        </p:nvGrpSpPr>
        <p:grpSpPr>
          <a:xfrm>
            <a:off x="3669300" y="1711460"/>
            <a:ext cx="1805400" cy="536386"/>
            <a:chOff x="3233750" y="1711500"/>
            <a:chExt cx="1805400" cy="589500"/>
          </a:xfrm>
        </p:grpSpPr>
        <p:cxnSp>
          <p:nvCxnSpPr>
            <p:cNvPr id="227" name="Shape 227"/>
            <p:cNvCxnSpPr/>
            <p:nvPr/>
          </p:nvCxnSpPr>
          <p:spPr>
            <a:xfrm>
              <a:off x="3252044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Shape 228"/>
            <p:cNvCxnSpPr/>
            <p:nvPr/>
          </p:nvCxnSpPr>
          <p:spPr>
            <a:xfrm>
              <a:off x="3233750" y="1711500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Shape 229"/>
            <p:cNvCxnSpPr/>
            <p:nvPr/>
          </p:nvCxnSpPr>
          <p:spPr>
            <a:xfrm>
              <a:off x="5020696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Shape 230"/>
          <p:cNvGrpSpPr/>
          <p:nvPr/>
        </p:nvGrpSpPr>
        <p:grpSpPr>
          <a:xfrm>
            <a:off x="3669300" y="3019105"/>
            <a:ext cx="1805400" cy="536386"/>
            <a:chOff x="3233750" y="2966075"/>
            <a:chExt cx="1805400" cy="589500"/>
          </a:xfrm>
        </p:grpSpPr>
        <p:cxnSp>
          <p:nvCxnSpPr>
            <p:cNvPr id="231" name="Shape 231"/>
            <p:cNvCxnSpPr/>
            <p:nvPr/>
          </p:nvCxnSpPr>
          <p:spPr>
            <a:xfrm>
              <a:off x="3252044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Shape 232"/>
            <p:cNvCxnSpPr/>
            <p:nvPr/>
          </p:nvCxnSpPr>
          <p:spPr>
            <a:xfrm>
              <a:off x="3233750" y="3555575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Shape 233"/>
            <p:cNvCxnSpPr/>
            <p:nvPr/>
          </p:nvCxnSpPr>
          <p:spPr>
            <a:xfrm>
              <a:off x="5020696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4" name="Shape 23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35" name="Shape 23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/>
          <p:cNvPicPr preferRelativeResize="0"/>
          <p:nvPr/>
        </p:nvPicPr>
        <p:blipFill rotWithShape="1">
          <a:blip r:embed="rId3">
            <a:alphaModFix amt="10000"/>
          </a:blip>
          <a:srcRect t="7862" b="78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9" name="Shape 249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7DC5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0" name="Shape 250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251" name="Shape 25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Shape 259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</a:t>
            </a:r>
            <a:endParaRPr sz="6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103</Words>
  <Application>Microsoft Macintosh PowerPoint</Application>
  <PresentationFormat>On-screen Show (16:9)</PresentationFormat>
  <Paragraphs>24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Proxima Nova</vt:lpstr>
      <vt:lpstr>Arial</vt:lpstr>
      <vt:lpstr>Pivotal Presentation Theme v1</vt:lpstr>
      <vt:lpstr>Pivotal Cloud Foundry Workshop Introduction</vt:lpstr>
      <vt:lpstr>Welcome</vt:lpstr>
      <vt:lpstr>PowerPoint Presentation</vt:lpstr>
      <vt:lpstr>Overview with Jim Lyon</vt:lpstr>
      <vt:lpstr>Overview with Jason Hudnall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Pivotal Cloud Foundry Workshop Wrap-up</dc:title>
  <cp:lastModifiedBy>Chris Busch</cp:lastModifiedBy>
  <cp:revision>7</cp:revision>
  <dcterms:modified xsi:type="dcterms:W3CDTF">2018-04-03T00:14:45Z</dcterms:modified>
</cp:coreProperties>
</file>